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image/tiff" Extension="tiff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removePersonalInfoOnSave="1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18" Target="slides/slide13.xml" Type="http://schemas.openxmlformats.org/officeDocument/2006/relationships/slide"/>
  <Relationship Id="rId19" Target="slides/slide14.xml" Type="http://schemas.openxmlformats.org/officeDocument/2006/relationships/slide"/>
  <Relationship Id="rId2" Target="presProps.xml" Type="http://schemas.openxmlformats.org/officeDocument/2006/relationships/presProps"/>
  <Relationship Id="rId20" Target="slides/slide15.xml" Type="http://schemas.openxmlformats.org/officeDocument/2006/relationships/slide"/>
  <Relationship Id="rId21" Target="slides/slide16.xml" Type="http://schemas.openxmlformats.org/officeDocument/2006/relationships/slide"/>
  <Relationship Id="rId22" Target="slides/slide17.xml" Type="http://schemas.openxmlformats.org/officeDocument/2006/relationships/slide"/>
  <Relationship Id="rId23" Target="slides/slide18.xml" Type="http://schemas.openxmlformats.org/officeDocument/2006/relationships/slide"/>
  <Relationship Id="rId24" Target="slides/slide19.xml" Type="http://schemas.openxmlformats.org/officeDocument/2006/relationships/slide"/>
  <Relationship Id="rId25" Target="slides/slide20.xml" Type="http://schemas.openxmlformats.org/officeDocument/2006/relationships/slide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<Relationship Id="rId6" Target="slides/slide1.xml" Type="http://schemas.openxmlformats.org/officeDocument/2006/relationships/slide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45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able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7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Left Content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ight Content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eft Text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Left Content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ight Text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Content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8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0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3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7d2f84f0-ab0f-4e31-a2f4-522e024af967.tiff" Type="http://schemas.openxmlformats.org/officeDocument/2006/relationships/image"/>
</Relationships>

</file>

<file path=ppt/slides/_rels/slide10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092318fe-eab7-45d0-bbd5-ea8301c528c0.tiff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8a141cfa-6235-4134-a6f0-4a8c77411dcf.tiff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429e9d82-c84c-4bb0-bde5-d6adc17423d9.tiff" Type="http://schemas.openxmlformats.org/officeDocument/2006/relationships/image"/>
</Relationships>

</file>

<file path=ppt/slides/_rels/slide13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9c9f2d65-1bbd-434f-a58b-7a0f83505911.tiff" Type="http://schemas.openxmlformats.org/officeDocument/2006/relationships/image"/>
</Relationships>

</file>

<file path=ppt/slides/_rels/slide14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05554eb6-308b-454f-b010-db4cc730f1b8.tiff" Type="http://schemas.openxmlformats.org/officeDocument/2006/relationships/image"/>
</Relationships>

</file>

<file path=ppt/slides/_rels/slide15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ee5b9788-0471-4676-9bc7-3417a3af4f1c.tiff" Type="http://schemas.openxmlformats.org/officeDocument/2006/relationships/image"/>
</Relationships>

</file>

<file path=ppt/slides/_rels/slide16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f58e473c-a6e5-408c-9fc8-bc9fc8fa7347.tiff" Type="http://schemas.openxmlformats.org/officeDocument/2006/relationships/image"/>
</Relationships>

</file>

<file path=ppt/slides/_rels/slide17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ef5d33cb-bc73-42fb-b2c0-03d7e63a7590.tiff" Type="http://schemas.openxmlformats.org/officeDocument/2006/relationships/image"/>
</Relationships>

</file>

<file path=ppt/slides/_rels/slide18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dcea77af-ec1b-4a9f-a720-5f5b6e08a988.tiff" Type="http://schemas.openxmlformats.org/officeDocument/2006/relationships/image"/>
</Relationships>

</file>

<file path=ppt/slides/_rels/slide19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0e6e0782-304e-438d-9bf6-dd50a6360052.tiff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fe1d7a95-c8e8-430a-a547-ae390d9b3e77.tiff" Type="http://schemas.openxmlformats.org/officeDocument/2006/relationships/image"/>
</Relationships>

</file>

<file path=ppt/slides/_rels/slide20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787bef37-7075-41fb-8836-03217cfc3674.tiff" Type="http://schemas.openxmlformats.org/officeDocument/2006/relationships/image"/>
</Relationships>

</file>

<file path=ppt/slides/_rels/slide3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b6041cfc-7b44-4ed3-90ff-a12c5691cc3d.tiff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f207351f-7638-43c2-bae9-3d5c4addfec6.tiff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b1b5b105-2771-46c6-a862-b135b8da4269.tiff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536b7e5f-c3dc-4431-892f-469014f285df.tiff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fbdefd6f-dd50-4bae-8cc2-a07d64e18ac6.tiff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c8b6ad49-76f4-413e-aa1c-8bc86f66ee5b.tiff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7.xml" Type="http://schemas.openxmlformats.org/officeDocument/2006/relationships/slideLayout"/>
  <Relationship Id="rId2" Target="../media/9ea607e2-ac8c-4c29-bdac-5d17c1221366.tiff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7d2f84f0-ab0f-4e31-a2f4-522e024af967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092318fe-eab7-45d0-bbd5-ea8301c528c0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8a141cfa-6235-4134-a6f0-4a8c77411dcf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429e9d82-c84c-4bb0-bde5-d6adc17423d9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9c9f2d65-1bbd-434f-a58b-7a0f83505911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05554eb6-308b-454f-b010-db4cc730f1b8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ee5b9788-0471-4676-9bc7-3417a3af4f1c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f58e473c-a6e5-408c-9fc8-bc9fc8fa7347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ef5d33cb-bc73-42fb-b2c0-03d7e63a7590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dcea77af-ec1b-4a9f-a720-5f5b6e08a988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0e6e0782-304e-438d-9bf6-dd50a6360052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fe1d7a95-c8e8-430a-a547-ae390d9b3e77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787bef37-7075-41fb-8836-03217cfc3674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b6041cfc-7b44-4ed3-90ff-a12c5691cc3d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f207351f-7638-43c2-bae9-3d5c4addfec6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b1b5b105-2771-46c6-a862-b135b8da4269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536b7e5f-c3dc-4431-892f-469014f285df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fbdefd6f-dd50-4bae-8cc2-a07d64e18ac6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c8b6ad49-76f4-413e-aa1c-8bc86f66ee5b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5C2C3F0B-2B7F-4782-B315-33E516447C25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3" name="Footer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6FACB95C-998B-4B89-BDB5-3B69D78FCBB4}" type="slidenum">
              <a:rPr lang="en-US" smtClean="0"/>
              <a:t>‹#›</a:t>
            </a:fld>
            <a:endParaRPr lang="en-US"/>
          </a:p>
        </p:txBody>
      </p:sp>
      <p:pic>
        <p:nvPicPr>
          <p:cNvPr id="1" name="9ea607e2-ac8c-4c29-bdac-5d17c1221366"/>
          <p:cNvPicPr>
            <a:picLocks noChangeAspect="1" noGr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7080" cy="6629400"/>
          </a:xfrm>
          <a:prstGeom prst="rect"/>
        </p:spPr>
      </p:pic>
    </p:spTree>
    <p:extLst>
      <p:ext uri="{BB962C8B-B14F-4D97-AF65-F5344CB8AC3E}">
        <p14:creationId xmlns:p14="http://schemas.microsoft.com/office/powerpoint/2010/main" val="1604033988"/>
      </p:ext>
    </p:extLst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4DAAD9BA-8E58-4898-BC8A-99302C4F06E1}" vid="{BA943B1D-2A1C-434D-B720-D47753C609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9</cp:revision>
  <dcterms:created xsi:type="dcterms:W3CDTF">2014-10-29T15:36:00Z</dcterms:created>
  <dcterms:modified xsi:type="dcterms:W3CDTF">2019-03-21T19:04:45Z</dcterms:modified>
</cp:coreProperties>
</file>